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8A876D-5839-4EAA-B3DA-3FB219742149}" v="687" dt="2021-03-16T18:12:50.9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3/16/2021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tint val="75000"/>
                <a:shade val="58000"/>
                <a:satMod val="120000"/>
              </a:schemeClr>
              <a:schemeClr val="bg2">
                <a:tint val="50000"/>
                <a:shade val="96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5B23EB10-011B-4BBD-9AE6-2635567A1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7997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3482" y="499420"/>
            <a:ext cx="6007941" cy="1018879"/>
          </a:xfrm>
        </p:spPr>
        <p:txBody>
          <a:bodyPr anchor="b">
            <a:normAutofit fontScale="90000"/>
          </a:bodyPr>
          <a:lstStyle/>
          <a:p>
            <a:r>
              <a:rPr lang="en-US" sz="8000" dirty="0" err="1">
                <a:solidFill>
                  <a:schemeClr val="tx1"/>
                </a:solidFill>
              </a:rPr>
              <a:t>Lekcje</a:t>
            </a:r>
            <a:r>
              <a:rPr lang="en-US" sz="8000" dirty="0">
                <a:solidFill>
                  <a:schemeClr val="tx1"/>
                </a:solidFill>
              </a:rPr>
              <a:t> </a:t>
            </a:r>
            <a:r>
              <a:rPr lang="en-US" sz="8000" dirty="0" err="1">
                <a:solidFill>
                  <a:schemeClr val="tx1"/>
                </a:solidFill>
              </a:rPr>
              <a:t>otwarte</a:t>
            </a:r>
            <a:r>
              <a:rPr lang="en-US" sz="7200" dirty="0">
                <a:solidFill>
                  <a:schemeClr val="tx1"/>
                </a:solidFill>
              </a:rPr>
              <a:t> </a:t>
            </a:r>
          </a:p>
        </p:txBody>
      </p:sp>
      <p:sp>
        <p:nvSpPr>
          <p:cNvPr id="11" name="Freeform: Shape 15">
            <a:extLst>
              <a:ext uri="{FF2B5EF4-FFF2-40B4-BE49-F238E27FC236}">
                <a16:creationId xmlns:a16="http://schemas.microsoft.com/office/drawing/2014/main" id="{14A1598B-1957-47CF-AAF4-F7A36DA0E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3"/>
            <a:ext cx="6095695" cy="6857997"/>
          </a:xfrm>
          <a:custGeom>
            <a:avLst/>
            <a:gdLst>
              <a:gd name="connsiteX0" fmla="*/ 3435036 w 6095695"/>
              <a:gd name="connsiteY0" fmla="*/ 0 h 6857997"/>
              <a:gd name="connsiteX1" fmla="*/ 4198562 w 6095695"/>
              <a:gd name="connsiteY1" fmla="*/ 0 h 6857997"/>
              <a:gd name="connsiteX2" fmla="*/ 4365987 w 6095695"/>
              <a:gd name="connsiteY2" fmla="*/ 128761 h 6857997"/>
              <a:gd name="connsiteX3" fmla="*/ 6095695 w 6095695"/>
              <a:gd name="connsiteY3" fmla="*/ 3718209 h 6857997"/>
              <a:gd name="connsiteX4" fmla="*/ 4860911 w 6095695"/>
              <a:gd name="connsiteY4" fmla="*/ 6845880 h 6857997"/>
              <a:gd name="connsiteX5" fmla="*/ 4849107 w 6095695"/>
              <a:gd name="connsiteY5" fmla="*/ 6857997 h 6857997"/>
              <a:gd name="connsiteX6" fmla="*/ 4253869 w 6095695"/>
              <a:gd name="connsiteY6" fmla="*/ 6857997 h 6857997"/>
              <a:gd name="connsiteX7" fmla="*/ 4409441 w 6095695"/>
              <a:gd name="connsiteY7" fmla="*/ 6719623 h 6857997"/>
              <a:gd name="connsiteX8" fmla="*/ 5679794 w 6095695"/>
              <a:gd name="connsiteY8" fmla="*/ 3718209 h 6857997"/>
              <a:gd name="connsiteX9" fmla="*/ 3591563 w 6095695"/>
              <a:gd name="connsiteY9" fmla="*/ 88079 h 6857997"/>
              <a:gd name="connsiteX10" fmla="*/ 0 w 6095695"/>
              <a:gd name="connsiteY10" fmla="*/ 0 h 6857997"/>
              <a:gd name="connsiteX11" fmla="*/ 3177466 w 6095695"/>
              <a:gd name="connsiteY11" fmla="*/ 0 h 6857997"/>
              <a:gd name="connsiteX12" fmla="*/ 3353291 w 6095695"/>
              <a:gd name="connsiteY12" fmla="*/ 88129 h 6857997"/>
              <a:gd name="connsiteX13" fmla="*/ 5560965 w 6095695"/>
              <a:gd name="connsiteY13" fmla="*/ 3718209 h 6857997"/>
              <a:gd name="connsiteX14" fmla="*/ 4325417 w 6095695"/>
              <a:gd name="connsiteY14" fmla="*/ 6637392 h 6857997"/>
              <a:gd name="connsiteX15" fmla="*/ 4077394 w 6095695"/>
              <a:gd name="connsiteY15" fmla="*/ 6857997 h 6857997"/>
              <a:gd name="connsiteX16" fmla="*/ 0 w 6095695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7" descr="Diagram, text&#10;&#10;Description automatically generated">
            <a:extLst>
              <a:ext uri="{FF2B5EF4-FFF2-40B4-BE49-F238E27FC236}">
                <a16:creationId xmlns:a16="http://schemas.microsoft.com/office/drawing/2014/main" id="{695D2B3F-67C7-4278-B983-76C8AAC20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55" y="1381382"/>
            <a:ext cx="4555293" cy="1152657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2700C1B0-9F98-44DA-B784-CF1CC11533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655" y="2800008"/>
            <a:ext cx="4677354" cy="242704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173" y="5449576"/>
            <a:ext cx="5256661" cy="11289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700" dirty="0">
                <a:solidFill>
                  <a:srgbClr val="000000"/>
                </a:solidFill>
                <a:latin typeface="Segoe Script"/>
              </a:rPr>
              <a:t>Bogusława Mikołajczyk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DBAEAE-0288-4BD7-AFEB-72186EDF960A}"/>
              </a:ext>
            </a:extLst>
          </p:cNvPr>
          <p:cNvSpPr txBox="1"/>
          <p:nvPr/>
        </p:nvSpPr>
        <p:spPr>
          <a:xfrm>
            <a:off x="6183457" y="1888548"/>
            <a:ext cx="6012871" cy="201593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500" b="1" dirty="0">
                <a:latin typeface="Times New Roman"/>
                <a:cs typeface="Times New Roman"/>
              </a:rPr>
              <a:t>1. "</a:t>
            </a:r>
            <a:r>
              <a:rPr lang="en-US" sz="2500" b="1" dirty="0" err="1">
                <a:latin typeface="Times New Roman"/>
                <a:cs typeface="Times New Roman"/>
              </a:rPr>
              <a:t>Wszystkie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atin typeface="Times New Roman"/>
                <a:cs typeface="Times New Roman"/>
              </a:rPr>
              <a:t>łąki</a:t>
            </a:r>
            <a:r>
              <a:rPr lang="en-US" sz="2500" b="1" dirty="0">
                <a:latin typeface="Times New Roman"/>
                <a:cs typeface="Times New Roman"/>
              </a:rPr>
              <a:t> </a:t>
            </a:r>
            <a:r>
              <a:rPr lang="en-US" sz="2500" b="1" dirty="0" err="1">
                <a:latin typeface="Times New Roman"/>
                <a:cs typeface="Times New Roman"/>
              </a:rPr>
              <a:t>i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atin typeface="Times New Roman"/>
                <a:cs typeface="Times New Roman"/>
              </a:rPr>
              <a:t>pastwiska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br>
              <a:rPr lang="en-US" sz="2500" b="1" dirty="0">
                <a:latin typeface="Times New Roman"/>
                <a:cs typeface="Times New Roman"/>
              </a:rPr>
            </a:br>
            <a:r>
              <a:rPr lang="en-US" sz="2500" b="1" dirty="0">
                <a:latin typeface="Times New Roman"/>
                <a:cs typeface="Times New Roman"/>
              </a:rPr>
              <a:t>     </a:t>
            </a:r>
            <a:r>
              <a:rPr lang="en-US" sz="2500" b="1" dirty="0" err="1">
                <a:latin typeface="Times New Roman"/>
                <a:cs typeface="Times New Roman"/>
              </a:rPr>
              <a:t>są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atin typeface="Times New Roman"/>
                <a:cs typeface="Times New Roman"/>
              </a:rPr>
              <a:t>aptekami</a:t>
            </a:r>
            <a:r>
              <a:rPr lang="en-US" sz="2500" b="1" dirty="0">
                <a:latin typeface="Times New Roman"/>
                <a:cs typeface="Times New Roman"/>
              </a:rPr>
              <a:t>, </a:t>
            </a:r>
            <a:r>
              <a:rPr lang="en-US" sz="2500" b="1" dirty="0" err="1">
                <a:latin typeface="Times New Roman"/>
                <a:cs typeface="Times New Roman"/>
              </a:rPr>
              <a:t>czyli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br>
              <a:rPr lang="en-US" sz="2500" b="1" dirty="0">
                <a:latin typeface="Times New Roman"/>
                <a:cs typeface="Times New Roman"/>
              </a:rPr>
            </a:br>
            <a:r>
              <a:rPr lang="en-US" sz="2500" b="1" dirty="0">
                <a:latin typeface="Times New Roman"/>
                <a:cs typeface="Times New Roman"/>
              </a:rPr>
              <a:t>     o </a:t>
            </a:r>
            <a:r>
              <a:rPr lang="en-US" sz="2500" b="1" dirty="0" err="1">
                <a:latin typeface="Times New Roman"/>
                <a:cs typeface="Times New Roman"/>
              </a:rPr>
              <a:t>substancjach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atin typeface="Times New Roman"/>
                <a:cs typeface="Times New Roman"/>
              </a:rPr>
              <a:t>silnie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atin typeface="Times New Roman"/>
                <a:cs typeface="Times New Roman"/>
              </a:rPr>
              <a:t>działających</a:t>
            </a:r>
            <a:r>
              <a:rPr lang="en-US" sz="2500" b="1" dirty="0">
                <a:latin typeface="Times New Roman"/>
                <a:cs typeface="Times New Roman"/>
              </a:rPr>
              <a:t>.</a:t>
            </a:r>
          </a:p>
          <a:p>
            <a:endParaRPr lang="en-US" sz="2500" b="1" dirty="0">
              <a:latin typeface="Times New Roman"/>
              <a:cs typeface="Times New Roman"/>
            </a:endParaRPr>
          </a:p>
          <a:p>
            <a:r>
              <a:rPr lang="en-US" sz="2500" b="1" dirty="0">
                <a:latin typeface="Times New Roman"/>
                <a:cs typeface="Times New Roman"/>
              </a:rPr>
              <a:t>2. </a:t>
            </a:r>
            <a:r>
              <a:rPr lang="en-US" sz="2500" b="1" dirty="0" err="1">
                <a:latin typeface="Times New Roman"/>
                <a:cs typeface="Times New Roman"/>
              </a:rPr>
              <a:t>Biologiczne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atin typeface="Times New Roman"/>
                <a:cs typeface="Times New Roman"/>
              </a:rPr>
              <a:t>ślady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r>
              <a:rPr lang="en-US" sz="2500" b="1" dirty="0" err="1">
                <a:latin typeface="Times New Roman"/>
                <a:cs typeface="Times New Roman"/>
              </a:rPr>
              <a:t>kryminalistyczne</a:t>
            </a:r>
            <a:r>
              <a:rPr lang="pl-PL" sz="2500" b="1" dirty="0">
                <a:latin typeface="Times New Roman"/>
                <a:cs typeface="Times New Roman"/>
              </a:rPr>
              <a:t>.</a:t>
            </a:r>
            <a:endParaRPr lang="en-US" sz="2500" b="1" dirty="0">
              <a:latin typeface="Times New Roman"/>
              <a:cs typeface="Times New Roman"/>
            </a:endParaRPr>
          </a:p>
        </p:txBody>
      </p:sp>
      <p:pic>
        <p:nvPicPr>
          <p:cNvPr id="5" name="Grafika 4" descr="Szkło powiększające">
            <a:extLst>
              <a:ext uri="{FF2B5EF4-FFF2-40B4-BE49-F238E27FC236}">
                <a16:creationId xmlns:a16="http://schemas.microsoft.com/office/drawing/2014/main" id="{F49C3E47-1338-48B2-9A18-17FB86E86E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35008" y="3904484"/>
            <a:ext cx="2844466" cy="284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3463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75000"/>
                <a:shade val="58000"/>
                <a:satMod val="120000"/>
              </a:schemeClr>
              <a:schemeClr val="bg1">
                <a:tint val="50000"/>
                <a:shade val="96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A313B03-D361-4EC9-AF52-0B3C1C92C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E79CB85-A08A-4579-86F6-A8AA97551B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6C61C9C-364D-4CB6-B9D1-1A6F50F6A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E9FBC8E-8666-4442-8D7D-B250510CD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84" y="2005"/>
            <a:ext cx="10908632" cy="6853991"/>
          </a:xfrm>
          <a:custGeom>
            <a:avLst/>
            <a:gdLst>
              <a:gd name="connsiteX0" fmla="*/ 9059740 w 10908632"/>
              <a:gd name="connsiteY0" fmla="*/ 0 h 6853991"/>
              <a:gd name="connsiteX1" fmla="*/ 9694921 w 10908632"/>
              <a:gd name="connsiteY1" fmla="*/ 0 h 6853991"/>
              <a:gd name="connsiteX2" fmla="*/ 9825053 w 10908632"/>
              <a:gd name="connsiteY2" fmla="*/ 165594 h 6853991"/>
              <a:gd name="connsiteX3" fmla="*/ 10908632 w 10908632"/>
              <a:gd name="connsiteY3" fmla="*/ 3429000 h 6853991"/>
              <a:gd name="connsiteX4" fmla="*/ 9825053 w 10908632"/>
              <a:gd name="connsiteY4" fmla="*/ 6692406 h 6853991"/>
              <a:gd name="connsiteX5" fmla="*/ 9698072 w 10908632"/>
              <a:gd name="connsiteY5" fmla="*/ 6853991 h 6853991"/>
              <a:gd name="connsiteX6" fmla="*/ 9063562 w 10908632"/>
              <a:gd name="connsiteY6" fmla="*/ 6853991 h 6853991"/>
              <a:gd name="connsiteX7" fmla="*/ 9138428 w 10908632"/>
              <a:gd name="connsiteY7" fmla="*/ 6775466 h 6853991"/>
              <a:gd name="connsiteX8" fmla="*/ 10431379 w 10908632"/>
              <a:gd name="connsiteY8" fmla="*/ 3429000 h 6853991"/>
              <a:gd name="connsiteX9" fmla="*/ 9138428 w 10908632"/>
              <a:gd name="connsiteY9" fmla="*/ 82534 h 6853991"/>
              <a:gd name="connsiteX10" fmla="*/ 2037821 w 10908632"/>
              <a:gd name="connsiteY10" fmla="*/ 0 h 6853991"/>
              <a:gd name="connsiteX11" fmla="*/ 8870811 w 10908632"/>
              <a:gd name="connsiteY11" fmla="*/ 0 h 6853991"/>
              <a:gd name="connsiteX12" fmla="*/ 8877212 w 10908632"/>
              <a:gd name="connsiteY12" fmla="*/ 6103 h 6853991"/>
              <a:gd name="connsiteX13" fmla="*/ 10295021 w 10908632"/>
              <a:gd name="connsiteY13" fmla="*/ 3429000 h 6853991"/>
              <a:gd name="connsiteX14" fmla="*/ 8877212 w 10908632"/>
              <a:gd name="connsiteY14" fmla="*/ 6851897 h 6853991"/>
              <a:gd name="connsiteX15" fmla="*/ 8875015 w 10908632"/>
              <a:gd name="connsiteY15" fmla="*/ 6853991 h 6853991"/>
              <a:gd name="connsiteX16" fmla="*/ 2033617 w 10908632"/>
              <a:gd name="connsiteY16" fmla="*/ 6853991 h 6853991"/>
              <a:gd name="connsiteX17" fmla="*/ 2031421 w 10908632"/>
              <a:gd name="connsiteY17" fmla="*/ 6851897 h 6853991"/>
              <a:gd name="connsiteX18" fmla="*/ 613611 w 10908632"/>
              <a:gd name="connsiteY18" fmla="*/ 3429000 h 6853991"/>
              <a:gd name="connsiteX19" fmla="*/ 2031420 w 10908632"/>
              <a:gd name="connsiteY19" fmla="*/ 6103 h 6853991"/>
              <a:gd name="connsiteX20" fmla="*/ 1213711 w 10908632"/>
              <a:gd name="connsiteY20" fmla="*/ 0 h 6853991"/>
              <a:gd name="connsiteX21" fmla="*/ 1848893 w 10908632"/>
              <a:gd name="connsiteY21" fmla="*/ 0 h 6853991"/>
              <a:gd name="connsiteX22" fmla="*/ 1770204 w 10908632"/>
              <a:gd name="connsiteY22" fmla="*/ 82534 h 6853991"/>
              <a:gd name="connsiteX23" fmla="*/ 477253 w 10908632"/>
              <a:gd name="connsiteY23" fmla="*/ 3429000 h 6853991"/>
              <a:gd name="connsiteX24" fmla="*/ 1770204 w 10908632"/>
              <a:gd name="connsiteY24" fmla="*/ 6775466 h 6853991"/>
              <a:gd name="connsiteX25" fmla="*/ 1845071 w 10908632"/>
              <a:gd name="connsiteY25" fmla="*/ 6853991 h 6853991"/>
              <a:gd name="connsiteX26" fmla="*/ 1210561 w 10908632"/>
              <a:gd name="connsiteY26" fmla="*/ 6853991 h 6853991"/>
              <a:gd name="connsiteX27" fmla="*/ 1083579 w 10908632"/>
              <a:gd name="connsiteY27" fmla="*/ 6692406 h 6853991"/>
              <a:gd name="connsiteX28" fmla="*/ 0 w 10908632"/>
              <a:gd name="connsiteY28" fmla="*/ 3429000 h 6853991"/>
              <a:gd name="connsiteX29" fmla="*/ 1083579 w 10908632"/>
              <a:gd name="connsiteY29" fmla="*/ 165594 h 685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0908632" h="6853991">
                <a:moveTo>
                  <a:pt x="9059740" y="0"/>
                </a:moveTo>
                <a:lnTo>
                  <a:pt x="9694921" y="0"/>
                </a:lnTo>
                <a:lnTo>
                  <a:pt x="9825053" y="165594"/>
                </a:lnTo>
                <a:cubicBezTo>
                  <a:pt x="10505610" y="1075607"/>
                  <a:pt x="10908632" y="2205238"/>
                  <a:pt x="10908632" y="3429000"/>
                </a:cubicBezTo>
                <a:cubicBezTo>
                  <a:pt x="10908632" y="4652762"/>
                  <a:pt x="10505610" y="5782393"/>
                  <a:pt x="9825053" y="6692406"/>
                </a:cubicBezTo>
                <a:lnTo>
                  <a:pt x="9698072" y="6853991"/>
                </a:lnTo>
                <a:lnTo>
                  <a:pt x="9063562" y="6853991"/>
                </a:lnTo>
                <a:lnTo>
                  <a:pt x="9138428" y="6775466"/>
                </a:lnTo>
                <a:cubicBezTo>
                  <a:pt x="9941761" y="5891604"/>
                  <a:pt x="10431379" y="4717480"/>
                  <a:pt x="10431379" y="3429000"/>
                </a:cubicBezTo>
                <a:cubicBezTo>
                  <a:pt x="10431379" y="2140521"/>
                  <a:pt x="9941761" y="966397"/>
                  <a:pt x="9138428" y="82534"/>
                </a:cubicBezTo>
                <a:close/>
                <a:moveTo>
                  <a:pt x="2037821" y="0"/>
                </a:moveTo>
                <a:lnTo>
                  <a:pt x="8870811" y="0"/>
                </a:lnTo>
                <a:lnTo>
                  <a:pt x="8877212" y="6103"/>
                </a:lnTo>
                <a:cubicBezTo>
                  <a:pt x="9753207" y="882099"/>
                  <a:pt x="10295021" y="2092275"/>
                  <a:pt x="10295021" y="3429000"/>
                </a:cubicBezTo>
                <a:cubicBezTo>
                  <a:pt x="10295021" y="4765725"/>
                  <a:pt x="9753207" y="5975902"/>
                  <a:pt x="8877212" y="6851897"/>
                </a:cubicBezTo>
                <a:lnTo>
                  <a:pt x="8875015" y="6853991"/>
                </a:lnTo>
                <a:lnTo>
                  <a:pt x="2033617" y="6853991"/>
                </a:lnTo>
                <a:lnTo>
                  <a:pt x="2031421" y="6851897"/>
                </a:lnTo>
                <a:cubicBezTo>
                  <a:pt x="1155426" y="5975902"/>
                  <a:pt x="613611" y="4765725"/>
                  <a:pt x="613611" y="3429000"/>
                </a:cubicBezTo>
                <a:cubicBezTo>
                  <a:pt x="613611" y="2092275"/>
                  <a:pt x="1155425" y="882099"/>
                  <a:pt x="2031420" y="6103"/>
                </a:cubicBezTo>
                <a:close/>
                <a:moveTo>
                  <a:pt x="1213711" y="0"/>
                </a:moveTo>
                <a:lnTo>
                  <a:pt x="1848893" y="0"/>
                </a:lnTo>
                <a:lnTo>
                  <a:pt x="1770204" y="82534"/>
                </a:lnTo>
                <a:cubicBezTo>
                  <a:pt x="966871" y="966397"/>
                  <a:pt x="477253" y="2140521"/>
                  <a:pt x="477253" y="3429000"/>
                </a:cubicBezTo>
                <a:cubicBezTo>
                  <a:pt x="477253" y="4717480"/>
                  <a:pt x="966872" y="5891604"/>
                  <a:pt x="1770204" y="6775466"/>
                </a:cubicBezTo>
                <a:lnTo>
                  <a:pt x="1845071" y="6853991"/>
                </a:lnTo>
                <a:lnTo>
                  <a:pt x="1210561" y="6853991"/>
                </a:lnTo>
                <a:lnTo>
                  <a:pt x="1083579" y="6692406"/>
                </a:lnTo>
                <a:cubicBezTo>
                  <a:pt x="403022" y="5782393"/>
                  <a:pt x="0" y="4652762"/>
                  <a:pt x="0" y="3429000"/>
                </a:cubicBezTo>
                <a:cubicBezTo>
                  <a:pt x="0" y="2205238"/>
                  <a:pt x="403022" y="1075607"/>
                  <a:pt x="1083579" y="16559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BDD4D398-3CBE-4771-AB3A-D1DDCDC7D05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169" t="2582" r="13642" b="11033"/>
          <a:stretch/>
        </p:blipFill>
        <p:spPr>
          <a:xfrm>
            <a:off x="2016166" y="1439024"/>
            <a:ext cx="8176659" cy="4598699"/>
          </a:xfrm>
          <a:prstGeom prst="rect">
            <a:avLst/>
          </a:prstGeom>
        </p:spPr>
      </p:pic>
      <p:pic>
        <p:nvPicPr>
          <p:cNvPr id="5" name="Picture 7" descr="Diagram, text&#10;&#10;Description automatically generated">
            <a:extLst>
              <a:ext uri="{FF2B5EF4-FFF2-40B4-BE49-F238E27FC236}">
                <a16:creationId xmlns:a16="http://schemas.microsoft.com/office/drawing/2014/main" id="{636D4486-DD4A-4F31-A616-B410F3022F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6922" y="85851"/>
            <a:ext cx="4555293" cy="115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9137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75000"/>
                <a:shade val="58000"/>
                <a:satMod val="120000"/>
              </a:schemeClr>
              <a:schemeClr val="bg1">
                <a:tint val="50000"/>
                <a:shade val="96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A313B03-D361-4EC9-AF52-0B3C1C92C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E79CB85-A08A-4579-86F6-A8AA97551B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6C61C9C-364D-4CB6-B9D1-1A6F50F6A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E9FBC8E-8666-4442-8D7D-B250510CD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84" y="2005"/>
            <a:ext cx="10908632" cy="6853991"/>
          </a:xfrm>
          <a:custGeom>
            <a:avLst/>
            <a:gdLst>
              <a:gd name="connsiteX0" fmla="*/ 9059740 w 10908632"/>
              <a:gd name="connsiteY0" fmla="*/ 0 h 6853991"/>
              <a:gd name="connsiteX1" fmla="*/ 9694921 w 10908632"/>
              <a:gd name="connsiteY1" fmla="*/ 0 h 6853991"/>
              <a:gd name="connsiteX2" fmla="*/ 9825053 w 10908632"/>
              <a:gd name="connsiteY2" fmla="*/ 165594 h 6853991"/>
              <a:gd name="connsiteX3" fmla="*/ 10908632 w 10908632"/>
              <a:gd name="connsiteY3" fmla="*/ 3429000 h 6853991"/>
              <a:gd name="connsiteX4" fmla="*/ 9825053 w 10908632"/>
              <a:gd name="connsiteY4" fmla="*/ 6692406 h 6853991"/>
              <a:gd name="connsiteX5" fmla="*/ 9698072 w 10908632"/>
              <a:gd name="connsiteY5" fmla="*/ 6853991 h 6853991"/>
              <a:gd name="connsiteX6" fmla="*/ 9063562 w 10908632"/>
              <a:gd name="connsiteY6" fmla="*/ 6853991 h 6853991"/>
              <a:gd name="connsiteX7" fmla="*/ 9138428 w 10908632"/>
              <a:gd name="connsiteY7" fmla="*/ 6775466 h 6853991"/>
              <a:gd name="connsiteX8" fmla="*/ 10431379 w 10908632"/>
              <a:gd name="connsiteY8" fmla="*/ 3429000 h 6853991"/>
              <a:gd name="connsiteX9" fmla="*/ 9138428 w 10908632"/>
              <a:gd name="connsiteY9" fmla="*/ 82534 h 6853991"/>
              <a:gd name="connsiteX10" fmla="*/ 2037821 w 10908632"/>
              <a:gd name="connsiteY10" fmla="*/ 0 h 6853991"/>
              <a:gd name="connsiteX11" fmla="*/ 8870811 w 10908632"/>
              <a:gd name="connsiteY11" fmla="*/ 0 h 6853991"/>
              <a:gd name="connsiteX12" fmla="*/ 8877212 w 10908632"/>
              <a:gd name="connsiteY12" fmla="*/ 6103 h 6853991"/>
              <a:gd name="connsiteX13" fmla="*/ 10295021 w 10908632"/>
              <a:gd name="connsiteY13" fmla="*/ 3429000 h 6853991"/>
              <a:gd name="connsiteX14" fmla="*/ 8877212 w 10908632"/>
              <a:gd name="connsiteY14" fmla="*/ 6851897 h 6853991"/>
              <a:gd name="connsiteX15" fmla="*/ 8875015 w 10908632"/>
              <a:gd name="connsiteY15" fmla="*/ 6853991 h 6853991"/>
              <a:gd name="connsiteX16" fmla="*/ 2033617 w 10908632"/>
              <a:gd name="connsiteY16" fmla="*/ 6853991 h 6853991"/>
              <a:gd name="connsiteX17" fmla="*/ 2031421 w 10908632"/>
              <a:gd name="connsiteY17" fmla="*/ 6851897 h 6853991"/>
              <a:gd name="connsiteX18" fmla="*/ 613611 w 10908632"/>
              <a:gd name="connsiteY18" fmla="*/ 3429000 h 6853991"/>
              <a:gd name="connsiteX19" fmla="*/ 2031420 w 10908632"/>
              <a:gd name="connsiteY19" fmla="*/ 6103 h 6853991"/>
              <a:gd name="connsiteX20" fmla="*/ 1213711 w 10908632"/>
              <a:gd name="connsiteY20" fmla="*/ 0 h 6853991"/>
              <a:gd name="connsiteX21" fmla="*/ 1848893 w 10908632"/>
              <a:gd name="connsiteY21" fmla="*/ 0 h 6853991"/>
              <a:gd name="connsiteX22" fmla="*/ 1770204 w 10908632"/>
              <a:gd name="connsiteY22" fmla="*/ 82534 h 6853991"/>
              <a:gd name="connsiteX23" fmla="*/ 477253 w 10908632"/>
              <a:gd name="connsiteY23" fmla="*/ 3429000 h 6853991"/>
              <a:gd name="connsiteX24" fmla="*/ 1770204 w 10908632"/>
              <a:gd name="connsiteY24" fmla="*/ 6775466 h 6853991"/>
              <a:gd name="connsiteX25" fmla="*/ 1845071 w 10908632"/>
              <a:gd name="connsiteY25" fmla="*/ 6853991 h 6853991"/>
              <a:gd name="connsiteX26" fmla="*/ 1210561 w 10908632"/>
              <a:gd name="connsiteY26" fmla="*/ 6853991 h 6853991"/>
              <a:gd name="connsiteX27" fmla="*/ 1083579 w 10908632"/>
              <a:gd name="connsiteY27" fmla="*/ 6692406 h 6853991"/>
              <a:gd name="connsiteX28" fmla="*/ 0 w 10908632"/>
              <a:gd name="connsiteY28" fmla="*/ 3429000 h 6853991"/>
              <a:gd name="connsiteX29" fmla="*/ 1083579 w 10908632"/>
              <a:gd name="connsiteY29" fmla="*/ 165594 h 685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0908632" h="6853991">
                <a:moveTo>
                  <a:pt x="9059740" y="0"/>
                </a:moveTo>
                <a:lnTo>
                  <a:pt x="9694921" y="0"/>
                </a:lnTo>
                <a:lnTo>
                  <a:pt x="9825053" y="165594"/>
                </a:lnTo>
                <a:cubicBezTo>
                  <a:pt x="10505610" y="1075607"/>
                  <a:pt x="10908632" y="2205238"/>
                  <a:pt x="10908632" y="3429000"/>
                </a:cubicBezTo>
                <a:cubicBezTo>
                  <a:pt x="10908632" y="4652762"/>
                  <a:pt x="10505610" y="5782393"/>
                  <a:pt x="9825053" y="6692406"/>
                </a:cubicBezTo>
                <a:lnTo>
                  <a:pt x="9698072" y="6853991"/>
                </a:lnTo>
                <a:lnTo>
                  <a:pt x="9063562" y="6853991"/>
                </a:lnTo>
                <a:lnTo>
                  <a:pt x="9138428" y="6775466"/>
                </a:lnTo>
                <a:cubicBezTo>
                  <a:pt x="9941761" y="5891604"/>
                  <a:pt x="10431379" y="4717480"/>
                  <a:pt x="10431379" y="3429000"/>
                </a:cubicBezTo>
                <a:cubicBezTo>
                  <a:pt x="10431379" y="2140521"/>
                  <a:pt x="9941761" y="966397"/>
                  <a:pt x="9138428" y="82534"/>
                </a:cubicBezTo>
                <a:close/>
                <a:moveTo>
                  <a:pt x="2037821" y="0"/>
                </a:moveTo>
                <a:lnTo>
                  <a:pt x="8870811" y="0"/>
                </a:lnTo>
                <a:lnTo>
                  <a:pt x="8877212" y="6103"/>
                </a:lnTo>
                <a:cubicBezTo>
                  <a:pt x="9753207" y="882099"/>
                  <a:pt x="10295021" y="2092275"/>
                  <a:pt x="10295021" y="3429000"/>
                </a:cubicBezTo>
                <a:cubicBezTo>
                  <a:pt x="10295021" y="4765725"/>
                  <a:pt x="9753207" y="5975902"/>
                  <a:pt x="8877212" y="6851897"/>
                </a:cubicBezTo>
                <a:lnTo>
                  <a:pt x="8875015" y="6853991"/>
                </a:lnTo>
                <a:lnTo>
                  <a:pt x="2033617" y="6853991"/>
                </a:lnTo>
                <a:lnTo>
                  <a:pt x="2031421" y="6851897"/>
                </a:lnTo>
                <a:cubicBezTo>
                  <a:pt x="1155426" y="5975902"/>
                  <a:pt x="613611" y="4765725"/>
                  <a:pt x="613611" y="3429000"/>
                </a:cubicBezTo>
                <a:cubicBezTo>
                  <a:pt x="613611" y="2092275"/>
                  <a:pt x="1155425" y="882099"/>
                  <a:pt x="2031420" y="6103"/>
                </a:cubicBezTo>
                <a:close/>
                <a:moveTo>
                  <a:pt x="1213711" y="0"/>
                </a:moveTo>
                <a:lnTo>
                  <a:pt x="1848893" y="0"/>
                </a:lnTo>
                <a:lnTo>
                  <a:pt x="1770204" y="82534"/>
                </a:lnTo>
                <a:cubicBezTo>
                  <a:pt x="966871" y="966397"/>
                  <a:pt x="477253" y="2140521"/>
                  <a:pt x="477253" y="3429000"/>
                </a:cubicBezTo>
                <a:cubicBezTo>
                  <a:pt x="477253" y="4717480"/>
                  <a:pt x="966872" y="5891604"/>
                  <a:pt x="1770204" y="6775466"/>
                </a:cubicBezTo>
                <a:lnTo>
                  <a:pt x="1845071" y="6853991"/>
                </a:lnTo>
                <a:lnTo>
                  <a:pt x="1210561" y="6853991"/>
                </a:lnTo>
                <a:lnTo>
                  <a:pt x="1083579" y="6692406"/>
                </a:lnTo>
                <a:cubicBezTo>
                  <a:pt x="403022" y="5782393"/>
                  <a:pt x="0" y="4652762"/>
                  <a:pt x="0" y="3429000"/>
                </a:cubicBezTo>
                <a:cubicBezTo>
                  <a:pt x="0" y="2205238"/>
                  <a:pt x="403022" y="1075607"/>
                  <a:pt x="1083579" y="16559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pic>
        <p:nvPicPr>
          <p:cNvPr id="4" name="Picture 4" descr="A picture containing website&#10;&#10;Description automatically generated">
            <a:extLst>
              <a:ext uri="{FF2B5EF4-FFF2-40B4-BE49-F238E27FC236}">
                <a16:creationId xmlns:a16="http://schemas.microsoft.com/office/drawing/2014/main" id="{C9A8DD0E-2FB8-427E-84F6-EB04D7EB2E6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356" r="148" b="3927"/>
          <a:stretch/>
        </p:blipFill>
        <p:spPr>
          <a:xfrm>
            <a:off x="1955519" y="1340736"/>
            <a:ext cx="8253250" cy="4643922"/>
          </a:xfrm>
          <a:prstGeom prst="rect">
            <a:avLst/>
          </a:prstGeom>
        </p:spPr>
      </p:pic>
      <p:pic>
        <p:nvPicPr>
          <p:cNvPr id="5" name="Picture 7" descr="Diagram, text&#10;&#10;Description automatically generated">
            <a:extLst>
              <a:ext uri="{FF2B5EF4-FFF2-40B4-BE49-F238E27FC236}">
                <a16:creationId xmlns:a16="http://schemas.microsoft.com/office/drawing/2014/main" id="{53E28E7E-AEFE-42FE-92F9-7294802DC7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6922" y="85851"/>
            <a:ext cx="4555293" cy="115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7055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1</TotalTime>
  <Words>38</Words>
  <Application>Microsoft Office PowerPoint</Application>
  <PresentationFormat>Panoramiczny</PresentationFormat>
  <Paragraphs>5</Paragraphs>
  <Slides>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</vt:i4>
      </vt:variant>
    </vt:vector>
  </HeadingPairs>
  <TitlesOfParts>
    <vt:vector size="9" baseType="lpstr">
      <vt:lpstr>Rockwell</vt:lpstr>
      <vt:lpstr>Rockwell Condensed</vt:lpstr>
      <vt:lpstr>Segoe Script</vt:lpstr>
      <vt:lpstr>Times New Roman</vt:lpstr>
      <vt:lpstr>Wingdings</vt:lpstr>
      <vt:lpstr>Wood Type</vt:lpstr>
      <vt:lpstr>Lekcje otwarte 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Bogusława Mikołajczyk</cp:lastModifiedBy>
  <cp:revision>122</cp:revision>
  <dcterms:created xsi:type="dcterms:W3CDTF">2021-03-16T17:43:28Z</dcterms:created>
  <dcterms:modified xsi:type="dcterms:W3CDTF">2021-03-16T18:22:43Z</dcterms:modified>
</cp:coreProperties>
</file>